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64" r:id="rId3"/>
    <p:sldId id="345" r:id="rId4"/>
    <p:sldId id="266" r:id="rId5"/>
    <p:sldId id="265" r:id="rId6"/>
    <p:sldId id="269" r:id="rId7"/>
    <p:sldId id="268" r:id="rId8"/>
    <p:sldId id="34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5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480"/>
    <p:restoredTop sz="80136"/>
  </p:normalViewPr>
  <p:slideViewPr>
    <p:cSldViewPr snapToGrid="0">
      <p:cViewPr varScale="1">
        <p:scale>
          <a:sx n="88" d="100"/>
          <a:sy n="88" d="100"/>
        </p:scale>
        <p:origin x="98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86B782-0A63-114E-A1CF-6FC1A018EC82}" type="datetimeFigureOut">
              <a:rPr lang="en-US" smtClean="0"/>
              <a:t>7/11/2024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580F10-369F-3B44-B85E-410882C1FD66}" type="slidenum">
              <a:rPr lang="en-US" smtClean="0"/>
              <a:t>‹#›</a:t>
            </a:fld>
            <a:endParaRPr lang="en-US"/>
          </a:p>
        </p:txBody>
      </p:sp>
    </p:spTree>
    <p:extLst>
      <p:ext uri="{BB962C8B-B14F-4D97-AF65-F5344CB8AC3E}">
        <p14:creationId xmlns:p14="http://schemas.microsoft.com/office/powerpoint/2010/main" val="3032050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580F10-369F-3B44-B85E-410882C1FD66}" type="slidenum">
              <a:rPr lang="en-US" smtClean="0"/>
              <a:t>1</a:t>
            </a:fld>
            <a:endParaRPr lang="en-US"/>
          </a:p>
        </p:txBody>
      </p:sp>
    </p:spTree>
    <p:extLst>
      <p:ext uri="{BB962C8B-B14F-4D97-AF65-F5344CB8AC3E}">
        <p14:creationId xmlns:p14="http://schemas.microsoft.com/office/powerpoint/2010/main" val="3445827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solidFill>
                  <a:srgbClr val="A5A5A5"/>
                </a:solidFill>
                <a:effectLst/>
                <a:latin typeface="Calibri" panose="020F0502020204030204" pitchFamily="34" charset="0"/>
                <a:ea typeface="Calibri" panose="020F0502020204030204" pitchFamily="34" charset="0"/>
                <a:cs typeface="Times New Roman" panose="02020603050405020304" pitchFamily="18" charset="0"/>
              </a:rPr>
              <a:t>(time for reflection)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7580F10-369F-3B44-B85E-410882C1FD66}" type="slidenum">
              <a:rPr lang="en-US" smtClean="0"/>
              <a:t>2</a:t>
            </a:fld>
            <a:endParaRPr lang="en-US"/>
          </a:p>
        </p:txBody>
      </p:sp>
    </p:spTree>
    <p:extLst>
      <p:ext uri="{BB962C8B-B14F-4D97-AF65-F5344CB8AC3E}">
        <p14:creationId xmlns:p14="http://schemas.microsoft.com/office/powerpoint/2010/main" val="251518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solidFill>
                  <a:srgbClr val="A5A5A5"/>
                </a:solidFill>
                <a:effectLst/>
                <a:latin typeface="Calibri" panose="020F0502020204030204" pitchFamily="34" charset="0"/>
                <a:ea typeface="Calibri" panose="020F0502020204030204" pitchFamily="34" charset="0"/>
                <a:cs typeface="Times New Roman" panose="02020603050405020304" pitchFamily="18" charset="0"/>
              </a:rPr>
              <a:t>(time for reflection)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7580F10-369F-3B44-B85E-410882C1FD66}" type="slidenum">
              <a:rPr lang="en-US" smtClean="0"/>
              <a:t>3</a:t>
            </a:fld>
            <a:endParaRPr lang="en-US"/>
          </a:p>
        </p:txBody>
      </p:sp>
    </p:spTree>
    <p:extLst>
      <p:ext uri="{BB962C8B-B14F-4D97-AF65-F5344CB8AC3E}">
        <p14:creationId xmlns:p14="http://schemas.microsoft.com/office/powerpoint/2010/main" val="3729462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solidFill>
                  <a:srgbClr val="A5A5A5"/>
                </a:solidFill>
                <a:effectLst/>
                <a:latin typeface="Calibri" panose="020F0502020204030204" pitchFamily="34" charset="0"/>
                <a:ea typeface="Calibri" panose="020F0502020204030204" pitchFamily="34" charset="0"/>
                <a:cs typeface="Times New Roman" panose="02020603050405020304" pitchFamily="18" charset="0"/>
              </a:rPr>
              <a:t> (time for reflection)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7580F10-369F-3B44-B85E-410882C1FD66}" type="slidenum">
              <a:rPr lang="en-US" smtClean="0"/>
              <a:t>4</a:t>
            </a:fld>
            <a:endParaRPr lang="en-US"/>
          </a:p>
        </p:txBody>
      </p:sp>
    </p:spTree>
    <p:extLst>
      <p:ext uri="{BB962C8B-B14F-4D97-AF65-F5344CB8AC3E}">
        <p14:creationId xmlns:p14="http://schemas.microsoft.com/office/powerpoint/2010/main" val="83854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580F10-369F-3B44-B85E-410882C1FD66}" type="slidenum">
              <a:rPr lang="en-US" smtClean="0"/>
              <a:t>6</a:t>
            </a:fld>
            <a:endParaRPr lang="en-US"/>
          </a:p>
        </p:txBody>
      </p:sp>
    </p:spTree>
    <p:extLst>
      <p:ext uri="{BB962C8B-B14F-4D97-AF65-F5344CB8AC3E}">
        <p14:creationId xmlns:p14="http://schemas.microsoft.com/office/powerpoint/2010/main" val="2634960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1200"/>
              </a:spcAft>
            </a:pPr>
            <a:r>
              <a:rPr lang="en-US" sz="1800" kern="100" dirty="0">
                <a:solidFill>
                  <a:srgbClr val="A5A5A5"/>
                </a:solidFill>
                <a:effectLst/>
                <a:latin typeface="Calibri" panose="020F0502020204030204" pitchFamily="34" charset="0"/>
                <a:ea typeface="Calibri" panose="020F0502020204030204" pitchFamily="34" charset="0"/>
                <a:cs typeface="Times New Roman" panose="02020603050405020304" pitchFamily="18" charset="0"/>
              </a:rPr>
              <a:t>Close by speaking to God from your heart.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1200"/>
              </a:spcAft>
            </a:pPr>
            <a:r>
              <a:rPr lang="en-US" sz="1800" kern="100" dirty="0">
                <a:solidFill>
                  <a:srgbClr val="A5A5A5"/>
                </a:solidFill>
                <a:effectLst/>
                <a:latin typeface="Calibri" panose="020F0502020204030204" pitchFamily="34" charset="0"/>
                <a:ea typeface="Calibri" panose="020F0502020204030204" pitchFamily="34" charset="0"/>
                <a:cs typeface="Times New Roman" panose="02020603050405020304" pitchFamily="18" charset="0"/>
              </a:rPr>
              <a:t>….And to this we say “Amen.”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7580F10-369F-3B44-B85E-410882C1FD66}" type="slidenum">
              <a:rPr lang="en-US" smtClean="0"/>
              <a:t>7</a:t>
            </a:fld>
            <a:endParaRPr lang="en-US"/>
          </a:p>
        </p:txBody>
      </p:sp>
    </p:spTree>
    <p:extLst>
      <p:ext uri="{BB962C8B-B14F-4D97-AF65-F5344CB8AC3E}">
        <p14:creationId xmlns:p14="http://schemas.microsoft.com/office/powerpoint/2010/main" val="1361046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7F451-50BC-578F-165D-C1A16ECD07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6200A60-28C1-9FA2-A822-C0ECD192D4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5F4ECA0-AF17-462F-17A6-D8C582F2677C}"/>
              </a:ext>
            </a:extLst>
          </p:cNvPr>
          <p:cNvSpPr>
            <a:spLocks noGrp="1"/>
          </p:cNvSpPr>
          <p:nvPr>
            <p:ph type="dt" sz="half" idx="10"/>
          </p:nvPr>
        </p:nvSpPr>
        <p:spPr/>
        <p:txBody>
          <a:bodyPr/>
          <a:lstStyle/>
          <a:p>
            <a:fld id="{F2E6F12F-F81D-A246-81EC-1FD670DCF4A2}" type="datetimeFigureOut">
              <a:rPr lang="en-US" smtClean="0"/>
              <a:t>7/11/2024</a:t>
            </a:fld>
            <a:endParaRPr lang="en-US"/>
          </a:p>
        </p:txBody>
      </p:sp>
      <p:sp>
        <p:nvSpPr>
          <p:cNvPr id="5" name="Footer Placeholder 4">
            <a:extLst>
              <a:ext uri="{FF2B5EF4-FFF2-40B4-BE49-F238E27FC236}">
                <a16:creationId xmlns:a16="http://schemas.microsoft.com/office/drawing/2014/main" id="{3480F36E-D924-991E-83EA-566851AE4E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5EE340-45CE-B184-7E93-7FB6DC8D197D}"/>
              </a:ext>
            </a:extLst>
          </p:cNvPr>
          <p:cNvSpPr>
            <a:spLocks noGrp="1"/>
          </p:cNvSpPr>
          <p:nvPr>
            <p:ph type="sldNum" sz="quarter" idx="12"/>
          </p:nvPr>
        </p:nvSpPr>
        <p:spPr/>
        <p:txBody>
          <a:bodyPr/>
          <a:lstStyle/>
          <a:p>
            <a:fld id="{3AC4E08F-0A2F-3A42-AE57-F88A06AE21D8}" type="slidenum">
              <a:rPr lang="en-US" smtClean="0"/>
              <a:t>‹#›</a:t>
            </a:fld>
            <a:endParaRPr lang="en-US"/>
          </a:p>
        </p:txBody>
      </p:sp>
    </p:spTree>
    <p:extLst>
      <p:ext uri="{BB962C8B-B14F-4D97-AF65-F5344CB8AC3E}">
        <p14:creationId xmlns:p14="http://schemas.microsoft.com/office/powerpoint/2010/main" val="233704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FDFBC-77DF-9EAE-1CB4-768A068C0E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0EC7C18-E2C6-CD9D-11A6-A4FF06E4FB6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80D192-3B41-504F-620A-BFD6FA0CB9F5}"/>
              </a:ext>
            </a:extLst>
          </p:cNvPr>
          <p:cNvSpPr>
            <a:spLocks noGrp="1"/>
          </p:cNvSpPr>
          <p:nvPr>
            <p:ph type="dt" sz="half" idx="10"/>
          </p:nvPr>
        </p:nvSpPr>
        <p:spPr/>
        <p:txBody>
          <a:bodyPr/>
          <a:lstStyle/>
          <a:p>
            <a:fld id="{F2E6F12F-F81D-A246-81EC-1FD670DCF4A2}" type="datetimeFigureOut">
              <a:rPr lang="en-US" smtClean="0"/>
              <a:t>7/11/2024</a:t>
            </a:fld>
            <a:endParaRPr lang="en-US"/>
          </a:p>
        </p:txBody>
      </p:sp>
      <p:sp>
        <p:nvSpPr>
          <p:cNvPr id="5" name="Footer Placeholder 4">
            <a:extLst>
              <a:ext uri="{FF2B5EF4-FFF2-40B4-BE49-F238E27FC236}">
                <a16:creationId xmlns:a16="http://schemas.microsoft.com/office/drawing/2014/main" id="{47AE0352-E602-608D-D225-964CA03209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792672-DD9E-1464-2593-32F0253486FD}"/>
              </a:ext>
            </a:extLst>
          </p:cNvPr>
          <p:cNvSpPr>
            <a:spLocks noGrp="1"/>
          </p:cNvSpPr>
          <p:nvPr>
            <p:ph type="sldNum" sz="quarter" idx="12"/>
          </p:nvPr>
        </p:nvSpPr>
        <p:spPr/>
        <p:txBody>
          <a:bodyPr/>
          <a:lstStyle/>
          <a:p>
            <a:fld id="{3AC4E08F-0A2F-3A42-AE57-F88A06AE21D8}" type="slidenum">
              <a:rPr lang="en-US" smtClean="0"/>
              <a:t>‹#›</a:t>
            </a:fld>
            <a:endParaRPr lang="en-US"/>
          </a:p>
        </p:txBody>
      </p:sp>
    </p:spTree>
    <p:extLst>
      <p:ext uri="{BB962C8B-B14F-4D97-AF65-F5344CB8AC3E}">
        <p14:creationId xmlns:p14="http://schemas.microsoft.com/office/powerpoint/2010/main" val="3594038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B50067-2896-4454-8676-D93B26C381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0F71675-3398-7CF3-8EDB-0E85266764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FBC135-DBB3-655A-3B7C-621E5C0BE411}"/>
              </a:ext>
            </a:extLst>
          </p:cNvPr>
          <p:cNvSpPr>
            <a:spLocks noGrp="1"/>
          </p:cNvSpPr>
          <p:nvPr>
            <p:ph type="dt" sz="half" idx="10"/>
          </p:nvPr>
        </p:nvSpPr>
        <p:spPr/>
        <p:txBody>
          <a:bodyPr/>
          <a:lstStyle/>
          <a:p>
            <a:fld id="{F2E6F12F-F81D-A246-81EC-1FD670DCF4A2}" type="datetimeFigureOut">
              <a:rPr lang="en-US" smtClean="0"/>
              <a:t>7/11/2024</a:t>
            </a:fld>
            <a:endParaRPr lang="en-US"/>
          </a:p>
        </p:txBody>
      </p:sp>
      <p:sp>
        <p:nvSpPr>
          <p:cNvPr id="5" name="Footer Placeholder 4">
            <a:extLst>
              <a:ext uri="{FF2B5EF4-FFF2-40B4-BE49-F238E27FC236}">
                <a16:creationId xmlns:a16="http://schemas.microsoft.com/office/drawing/2014/main" id="{E48D75DE-9E91-CB49-89DC-1BA967EFCA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8D0494-ABD3-C7F9-22A8-F9880B0FA539}"/>
              </a:ext>
            </a:extLst>
          </p:cNvPr>
          <p:cNvSpPr>
            <a:spLocks noGrp="1"/>
          </p:cNvSpPr>
          <p:nvPr>
            <p:ph type="sldNum" sz="quarter" idx="12"/>
          </p:nvPr>
        </p:nvSpPr>
        <p:spPr/>
        <p:txBody>
          <a:bodyPr/>
          <a:lstStyle/>
          <a:p>
            <a:fld id="{3AC4E08F-0A2F-3A42-AE57-F88A06AE21D8}" type="slidenum">
              <a:rPr lang="en-US" smtClean="0"/>
              <a:t>‹#›</a:t>
            </a:fld>
            <a:endParaRPr lang="en-US"/>
          </a:p>
        </p:txBody>
      </p:sp>
    </p:spTree>
    <p:extLst>
      <p:ext uri="{BB962C8B-B14F-4D97-AF65-F5344CB8AC3E}">
        <p14:creationId xmlns:p14="http://schemas.microsoft.com/office/powerpoint/2010/main" val="416958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24BC5-5743-B800-5844-CAB9F7B381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F08FC3-C638-4572-F92F-7FCD7CD4AE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B17CA8-8EA7-3519-439F-317F6854E5CF}"/>
              </a:ext>
            </a:extLst>
          </p:cNvPr>
          <p:cNvSpPr>
            <a:spLocks noGrp="1"/>
          </p:cNvSpPr>
          <p:nvPr>
            <p:ph type="dt" sz="half" idx="10"/>
          </p:nvPr>
        </p:nvSpPr>
        <p:spPr/>
        <p:txBody>
          <a:bodyPr/>
          <a:lstStyle/>
          <a:p>
            <a:fld id="{F2E6F12F-F81D-A246-81EC-1FD670DCF4A2}" type="datetimeFigureOut">
              <a:rPr lang="en-US" smtClean="0"/>
              <a:t>7/11/2024</a:t>
            </a:fld>
            <a:endParaRPr lang="en-US"/>
          </a:p>
        </p:txBody>
      </p:sp>
      <p:sp>
        <p:nvSpPr>
          <p:cNvPr id="5" name="Footer Placeholder 4">
            <a:extLst>
              <a:ext uri="{FF2B5EF4-FFF2-40B4-BE49-F238E27FC236}">
                <a16:creationId xmlns:a16="http://schemas.microsoft.com/office/drawing/2014/main" id="{F08A5B89-93FC-94C7-270E-F9CF6C9899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F827FE-68E0-14DC-5A48-ACDEBD4FF226}"/>
              </a:ext>
            </a:extLst>
          </p:cNvPr>
          <p:cNvSpPr>
            <a:spLocks noGrp="1"/>
          </p:cNvSpPr>
          <p:nvPr>
            <p:ph type="sldNum" sz="quarter" idx="12"/>
          </p:nvPr>
        </p:nvSpPr>
        <p:spPr/>
        <p:txBody>
          <a:bodyPr/>
          <a:lstStyle/>
          <a:p>
            <a:fld id="{3AC4E08F-0A2F-3A42-AE57-F88A06AE21D8}" type="slidenum">
              <a:rPr lang="en-US" smtClean="0"/>
              <a:t>‹#›</a:t>
            </a:fld>
            <a:endParaRPr lang="en-US"/>
          </a:p>
        </p:txBody>
      </p:sp>
    </p:spTree>
    <p:extLst>
      <p:ext uri="{BB962C8B-B14F-4D97-AF65-F5344CB8AC3E}">
        <p14:creationId xmlns:p14="http://schemas.microsoft.com/office/powerpoint/2010/main" val="575878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9988E-25AB-CCA9-E55C-795D313C0F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0FEE75A-62B0-AEC0-BBD2-2C88758B336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F90D07-F14F-51AF-8639-485263192CF9}"/>
              </a:ext>
            </a:extLst>
          </p:cNvPr>
          <p:cNvSpPr>
            <a:spLocks noGrp="1"/>
          </p:cNvSpPr>
          <p:nvPr>
            <p:ph type="dt" sz="half" idx="10"/>
          </p:nvPr>
        </p:nvSpPr>
        <p:spPr/>
        <p:txBody>
          <a:bodyPr/>
          <a:lstStyle/>
          <a:p>
            <a:fld id="{F2E6F12F-F81D-A246-81EC-1FD670DCF4A2}" type="datetimeFigureOut">
              <a:rPr lang="en-US" smtClean="0"/>
              <a:t>7/11/2024</a:t>
            </a:fld>
            <a:endParaRPr lang="en-US"/>
          </a:p>
        </p:txBody>
      </p:sp>
      <p:sp>
        <p:nvSpPr>
          <p:cNvPr id="5" name="Footer Placeholder 4">
            <a:extLst>
              <a:ext uri="{FF2B5EF4-FFF2-40B4-BE49-F238E27FC236}">
                <a16:creationId xmlns:a16="http://schemas.microsoft.com/office/drawing/2014/main" id="{EC635131-7750-9391-FC87-E01E9B7314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DB825A-8721-770C-2AA6-743D5F058F28}"/>
              </a:ext>
            </a:extLst>
          </p:cNvPr>
          <p:cNvSpPr>
            <a:spLocks noGrp="1"/>
          </p:cNvSpPr>
          <p:nvPr>
            <p:ph type="sldNum" sz="quarter" idx="12"/>
          </p:nvPr>
        </p:nvSpPr>
        <p:spPr/>
        <p:txBody>
          <a:bodyPr/>
          <a:lstStyle/>
          <a:p>
            <a:fld id="{3AC4E08F-0A2F-3A42-AE57-F88A06AE21D8}" type="slidenum">
              <a:rPr lang="en-US" smtClean="0"/>
              <a:t>‹#›</a:t>
            </a:fld>
            <a:endParaRPr lang="en-US"/>
          </a:p>
        </p:txBody>
      </p:sp>
    </p:spTree>
    <p:extLst>
      <p:ext uri="{BB962C8B-B14F-4D97-AF65-F5344CB8AC3E}">
        <p14:creationId xmlns:p14="http://schemas.microsoft.com/office/powerpoint/2010/main" val="3499346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C60B0-4DAA-0031-00B6-8BE4D7EC26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203C6C-95C3-6EA3-57A8-7BC72310253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A31CDB-FB25-7E27-83B3-023FC3EB9D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D8146AB-20C1-4F84-75D7-92FC6837DE02}"/>
              </a:ext>
            </a:extLst>
          </p:cNvPr>
          <p:cNvSpPr>
            <a:spLocks noGrp="1"/>
          </p:cNvSpPr>
          <p:nvPr>
            <p:ph type="dt" sz="half" idx="10"/>
          </p:nvPr>
        </p:nvSpPr>
        <p:spPr/>
        <p:txBody>
          <a:bodyPr/>
          <a:lstStyle/>
          <a:p>
            <a:fld id="{F2E6F12F-F81D-A246-81EC-1FD670DCF4A2}" type="datetimeFigureOut">
              <a:rPr lang="en-US" smtClean="0"/>
              <a:t>7/11/2024</a:t>
            </a:fld>
            <a:endParaRPr lang="en-US"/>
          </a:p>
        </p:txBody>
      </p:sp>
      <p:sp>
        <p:nvSpPr>
          <p:cNvPr id="6" name="Footer Placeholder 5">
            <a:extLst>
              <a:ext uri="{FF2B5EF4-FFF2-40B4-BE49-F238E27FC236}">
                <a16:creationId xmlns:a16="http://schemas.microsoft.com/office/drawing/2014/main" id="{47FF2AEF-FBB6-C37A-72F5-EE046D51EE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67D1B5-7941-8B7F-07C2-5EA0EA572DD4}"/>
              </a:ext>
            </a:extLst>
          </p:cNvPr>
          <p:cNvSpPr>
            <a:spLocks noGrp="1"/>
          </p:cNvSpPr>
          <p:nvPr>
            <p:ph type="sldNum" sz="quarter" idx="12"/>
          </p:nvPr>
        </p:nvSpPr>
        <p:spPr/>
        <p:txBody>
          <a:bodyPr/>
          <a:lstStyle/>
          <a:p>
            <a:fld id="{3AC4E08F-0A2F-3A42-AE57-F88A06AE21D8}" type="slidenum">
              <a:rPr lang="en-US" smtClean="0"/>
              <a:t>‹#›</a:t>
            </a:fld>
            <a:endParaRPr lang="en-US"/>
          </a:p>
        </p:txBody>
      </p:sp>
    </p:spTree>
    <p:extLst>
      <p:ext uri="{BB962C8B-B14F-4D97-AF65-F5344CB8AC3E}">
        <p14:creationId xmlns:p14="http://schemas.microsoft.com/office/powerpoint/2010/main" val="1458746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DAA71-4D07-B88C-C739-31FDD13E330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FB084C-BB5F-322A-C6FD-508D687481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A1717A-61E4-2019-276F-1C8248C410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E5494A3-5C4E-A9CC-78E7-C86F971E32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B75770-08C3-E486-5623-DAA0D38AE8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C08A6A-A37E-177F-F4B6-D7BD4B842192}"/>
              </a:ext>
            </a:extLst>
          </p:cNvPr>
          <p:cNvSpPr>
            <a:spLocks noGrp="1"/>
          </p:cNvSpPr>
          <p:nvPr>
            <p:ph type="dt" sz="half" idx="10"/>
          </p:nvPr>
        </p:nvSpPr>
        <p:spPr/>
        <p:txBody>
          <a:bodyPr/>
          <a:lstStyle/>
          <a:p>
            <a:fld id="{F2E6F12F-F81D-A246-81EC-1FD670DCF4A2}" type="datetimeFigureOut">
              <a:rPr lang="en-US" smtClean="0"/>
              <a:t>7/11/2024</a:t>
            </a:fld>
            <a:endParaRPr lang="en-US"/>
          </a:p>
        </p:txBody>
      </p:sp>
      <p:sp>
        <p:nvSpPr>
          <p:cNvPr id="8" name="Footer Placeholder 7">
            <a:extLst>
              <a:ext uri="{FF2B5EF4-FFF2-40B4-BE49-F238E27FC236}">
                <a16:creationId xmlns:a16="http://schemas.microsoft.com/office/drawing/2014/main" id="{45636ED3-3961-0743-38CF-2410A11EB1C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923E113-C7DC-0B0F-1350-00BD81430A2C}"/>
              </a:ext>
            </a:extLst>
          </p:cNvPr>
          <p:cNvSpPr>
            <a:spLocks noGrp="1"/>
          </p:cNvSpPr>
          <p:nvPr>
            <p:ph type="sldNum" sz="quarter" idx="12"/>
          </p:nvPr>
        </p:nvSpPr>
        <p:spPr/>
        <p:txBody>
          <a:bodyPr/>
          <a:lstStyle/>
          <a:p>
            <a:fld id="{3AC4E08F-0A2F-3A42-AE57-F88A06AE21D8}" type="slidenum">
              <a:rPr lang="en-US" smtClean="0"/>
              <a:t>‹#›</a:t>
            </a:fld>
            <a:endParaRPr lang="en-US"/>
          </a:p>
        </p:txBody>
      </p:sp>
    </p:spTree>
    <p:extLst>
      <p:ext uri="{BB962C8B-B14F-4D97-AF65-F5344CB8AC3E}">
        <p14:creationId xmlns:p14="http://schemas.microsoft.com/office/powerpoint/2010/main" val="3604724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F521F-BA36-1AE9-7111-C98A688191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0D9AC2B-051C-73D4-EAF9-3AD78C0DA806}"/>
              </a:ext>
            </a:extLst>
          </p:cNvPr>
          <p:cNvSpPr>
            <a:spLocks noGrp="1"/>
          </p:cNvSpPr>
          <p:nvPr>
            <p:ph type="dt" sz="half" idx="10"/>
          </p:nvPr>
        </p:nvSpPr>
        <p:spPr/>
        <p:txBody>
          <a:bodyPr/>
          <a:lstStyle/>
          <a:p>
            <a:fld id="{F2E6F12F-F81D-A246-81EC-1FD670DCF4A2}" type="datetimeFigureOut">
              <a:rPr lang="en-US" smtClean="0"/>
              <a:t>7/11/2024</a:t>
            </a:fld>
            <a:endParaRPr lang="en-US"/>
          </a:p>
        </p:txBody>
      </p:sp>
      <p:sp>
        <p:nvSpPr>
          <p:cNvPr id="4" name="Footer Placeholder 3">
            <a:extLst>
              <a:ext uri="{FF2B5EF4-FFF2-40B4-BE49-F238E27FC236}">
                <a16:creationId xmlns:a16="http://schemas.microsoft.com/office/drawing/2014/main" id="{A62A6919-DE12-D129-F962-CDDBD5754A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DD06FFF-1DCB-0ACD-9DC8-2BC8DAF1FAF0}"/>
              </a:ext>
            </a:extLst>
          </p:cNvPr>
          <p:cNvSpPr>
            <a:spLocks noGrp="1"/>
          </p:cNvSpPr>
          <p:nvPr>
            <p:ph type="sldNum" sz="quarter" idx="12"/>
          </p:nvPr>
        </p:nvSpPr>
        <p:spPr/>
        <p:txBody>
          <a:bodyPr/>
          <a:lstStyle/>
          <a:p>
            <a:fld id="{3AC4E08F-0A2F-3A42-AE57-F88A06AE21D8}" type="slidenum">
              <a:rPr lang="en-US" smtClean="0"/>
              <a:t>‹#›</a:t>
            </a:fld>
            <a:endParaRPr lang="en-US"/>
          </a:p>
        </p:txBody>
      </p:sp>
    </p:spTree>
    <p:extLst>
      <p:ext uri="{BB962C8B-B14F-4D97-AF65-F5344CB8AC3E}">
        <p14:creationId xmlns:p14="http://schemas.microsoft.com/office/powerpoint/2010/main" val="1583667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40416E-B97B-85CB-BAE2-6024B80AAC7E}"/>
              </a:ext>
            </a:extLst>
          </p:cNvPr>
          <p:cNvSpPr>
            <a:spLocks noGrp="1"/>
          </p:cNvSpPr>
          <p:nvPr>
            <p:ph type="dt" sz="half" idx="10"/>
          </p:nvPr>
        </p:nvSpPr>
        <p:spPr/>
        <p:txBody>
          <a:bodyPr/>
          <a:lstStyle/>
          <a:p>
            <a:fld id="{F2E6F12F-F81D-A246-81EC-1FD670DCF4A2}" type="datetimeFigureOut">
              <a:rPr lang="en-US" smtClean="0"/>
              <a:t>7/11/2024</a:t>
            </a:fld>
            <a:endParaRPr lang="en-US"/>
          </a:p>
        </p:txBody>
      </p:sp>
      <p:sp>
        <p:nvSpPr>
          <p:cNvPr id="3" name="Footer Placeholder 2">
            <a:extLst>
              <a:ext uri="{FF2B5EF4-FFF2-40B4-BE49-F238E27FC236}">
                <a16:creationId xmlns:a16="http://schemas.microsoft.com/office/drawing/2014/main" id="{51B8006D-2618-4743-6029-13918482D9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1396380-A379-5569-5413-41A694710A39}"/>
              </a:ext>
            </a:extLst>
          </p:cNvPr>
          <p:cNvSpPr>
            <a:spLocks noGrp="1"/>
          </p:cNvSpPr>
          <p:nvPr>
            <p:ph type="sldNum" sz="quarter" idx="12"/>
          </p:nvPr>
        </p:nvSpPr>
        <p:spPr/>
        <p:txBody>
          <a:bodyPr/>
          <a:lstStyle/>
          <a:p>
            <a:fld id="{3AC4E08F-0A2F-3A42-AE57-F88A06AE21D8}" type="slidenum">
              <a:rPr lang="en-US" smtClean="0"/>
              <a:t>‹#›</a:t>
            </a:fld>
            <a:endParaRPr lang="en-US"/>
          </a:p>
        </p:txBody>
      </p:sp>
    </p:spTree>
    <p:extLst>
      <p:ext uri="{BB962C8B-B14F-4D97-AF65-F5344CB8AC3E}">
        <p14:creationId xmlns:p14="http://schemas.microsoft.com/office/powerpoint/2010/main" val="4158344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38788-966F-5306-63B7-7B2F24C546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9BD776-915A-70BA-97D0-4A8730A881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AA6DF9B-E58A-F56E-12E5-A8A4991629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382FB5-DD56-AA34-7949-B39BD3D37E66}"/>
              </a:ext>
            </a:extLst>
          </p:cNvPr>
          <p:cNvSpPr>
            <a:spLocks noGrp="1"/>
          </p:cNvSpPr>
          <p:nvPr>
            <p:ph type="dt" sz="half" idx="10"/>
          </p:nvPr>
        </p:nvSpPr>
        <p:spPr/>
        <p:txBody>
          <a:bodyPr/>
          <a:lstStyle/>
          <a:p>
            <a:fld id="{F2E6F12F-F81D-A246-81EC-1FD670DCF4A2}" type="datetimeFigureOut">
              <a:rPr lang="en-US" smtClean="0"/>
              <a:t>7/11/2024</a:t>
            </a:fld>
            <a:endParaRPr lang="en-US"/>
          </a:p>
        </p:txBody>
      </p:sp>
      <p:sp>
        <p:nvSpPr>
          <p:cNvPr id="6" name="Footer Placeholder 5">
            <a:extLst>
              <a:ext uri="{FF2B5EF4-FFF2-40B4-BE49-F238E27FC236}">
                <a16:creationId xmlns:a16="http://schemas.microsoft.com/office/drawing/2014/main" id="{BAC63247-65B4-53CE-1AF6-BF9F0C46D0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915756-2867-E6F7-E89D-7C586106897B}"/>
              </a:ext>
            </a:extLst>
          </p:cNvPr>
          <p:cNvSpPr>
            <a:spLocks noGrp="1"/>
          </p:cNvSpPr>
          <p:nvPr>
            <p:ph type="sldNum" sz="quarter" idx="12"/>
          </p:nvPr>
        </p:nvSpPr>
        <p:spPr/>
        <p:txBody>
          <a:bodyPr/>
          <a:lstStyle/>
          <a:p>
            <a:fld id="{3AC4E08F-0A2F-3A42-AE57-F88A06AE21D8}" type="slidenum">
              <a:rPr lang="en-US" smtClean="0"/>
              <a:t>‹#›</a:t>
            </a:fld>
            <a:endParaRPr lang="en-US"/>
          </a:p>
        </p:txBody>
      </p:sp>
    </p:spTree>
    <p:extLst>
      <p:ext uri="{BB962C8B-B14F-4D97-AF65-F5344CB8AC3E}">
        <p14:creationId xmlns:p14="http://schemas.microsoft.com/office/powerpoint/2010/main" val="1035657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15A75-B262-B855-30D2-63340569B0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14AB35-CA26-A799-D3AB-FC7A05A39D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55617D-8C15-C5CA-1B60-6D388F33B8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770A3D-DA70-CBA1-E228-F623FBF2247B}"/>
              </a:ext>
            </a:extLst>
          </p:cNvPr>
          <p:cNvSpPr>
            <a:spLocks noGrp="1"/>
          </p:cNvSpPr>
          <p:nvPr>
            <p:ph type="dt" sz="half" idx="10"/>
          </p:nvPr>
        </p:nvSpPr>
        <p:spPr/>
        <p:txBody>
          <a:bodyPr/>
          <a:lstStyle/>
          <a:p>
            <a:fld id="{F2E6F12F-F81D-A246-81EC-1FD670DCF4A2}" type="datetimeFigureOut">
              <a:rPr lang="en-US" smtClean="0"/>
              <a:t>7/11/2024</a:t>
            </a:fld>
            <a:endParaRPr lang="en-US"/>
          </a:p>
        </p:txBody>
      </p:sp>
      <p:sp>
        <p:nvSpPr>
          <p:cNvPr id="6" name="Footer Placeholder 5">
            <a:extLst>
              <a:ext uri="{FF2B5EF4-FFF2-40B4-BE49-F238E27FC236}">
                <a16:creationId xmlns:a16="http://schemas.microsoft.com/office/drawing/2014/main" id="{38D87F6F-69DD-A780-27B4-3636EBBE1D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C17456-E08F-4601-0971-5F9E24B49056}"/>
              </a:ext>
            </a:extLst>
          </p:cNvPr>
          <p:cNvSpPr>
            <a:spLocks noGrp="1"/>
          </p:cNvSpPr>
          <p:nvPr>
            <p:ph type="sldNum" sz="quarter" idx="12"/>
          </p:nvPr>
        </p:nvSpPr>
        <p:spPr/>
        <p:txBody>
          <a:bodyPr/>
          <a:lstStyle/>
          <a:p>
            <a:fld id="{3AC4E08F-0A2F-3A42-AE57-F88A06AE21D8}" type="slidenum">
              <a:rPr lang="en-US" smtClean="0"/>
              <a:t>‹#›</a:t>
            </a:fld>
            <a:endParaRPr lang="en-US"/>
          </a:p>
        </p:txBody>
      </p:sp>
    </p:spTree>
    <p:extLst>
      <p:ext uri="{BB962C8B-B14F-4D97-AF65-F5344CB8AC3E}">
        <p14:creationId xmlns:p14="http://schemas.microsoft.com/office/powerpoint/2010/main" val="1276770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294BE5-C371-F5FA-5598-8095ED3FE0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F0A0AC7-B7A7-8386-80F2-64DC226232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09E3E6-13FF-083F-ACB9-877AA524E2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2E6F12F-F81D-A246-81EC-1FD670DCF4A2}" type="datetimeFigureOut">
              <a:rPr lang="en-US" smtClean="0"/>
              <a:t>7/11/2024</a:t>
            </a:fld>
            <a:endParaRPr lang="en-US"/>
          </a:p>
        </p:txBody>
      </p:sp>
      <p:sp>
        <p:nvSpPr>
          <p:cNvPr id="5" name="Footer Placeholder 4">
            <a:extLst>
              <a:ext uri="{FF2B5EF4-FFF2-40B4-BE49-F238E27FC236}">
                <a16:creationId xmlns:a16="http://schemas.microsoft.com/office/drawing/2014/main" id="{08340535-691D-3AE7-CD51-26A8971B03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8D8DF4D-C195-561F-1F56-E7A4FF7845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AC4E08F-0A2F-3A42-AE57-F88A06AE21D8}" type="slidenum">
              <a:rPr lang="en-US" smtClean="0"/>
              <a:t>‹#›</a:t>
            </a:fld>
            <a:endParaRPr lang="en-US"/>
          </a:p>
        </p:txBody>
      </p:sp>
    </p:spTree>
    <p:extLst>
      <p:ext uri="{BB962C8B-B14F-4D97-AF65-F5344CB8AC3E}">
        <p14:creationId xmlns:p14="http://schemas.microsoft.com/office/powerpoint/2010/main" val="15452524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yNwC2TpKBBk&amp;t=2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09A7AC8-C929-A7BC-DA09-F9F57FB1C77C}"/>
              </a:ext>
            </a:extLst>
          </p:cNvPr>
          <p:cNvSpPr/>
          <p:nvPr/>
        </p:nvSpPr>
        <p:spPr>
          <a:xfrm>
            <a:off x="-105103" y="-84083"/>
            <a:ext cx="3394841" cy="7031421"/>
          </a:xfrm>
          <a:prstGeom prst="rect">
            <a:avLst/>
          </a:prstGeom>
          <a:solidFill>
            <a:srgbClr val="00A5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DD89914B-3D22-BAB1-B960-D58B12FA56CE}"/>
              </a:ext>
            </a:extLst>
          </p:cNvPr>
          <p:cNvSpPr txBox="1"/>
          <p:nvPr/>
        </p:nvSpPr>
        <p:spPr>
          <a:xfrm>
            <a:off x="3810195" y="1202057"/>
            <a:ext cx="7819698" cy="1446550"/>
          </a:xfrm>
          <a:prstGeom prst="rect">
            <a:avLst/>
          </a:prstGeom>
          <a:noFill/>
        </p:spPr>
        <p:txBody>
          <a:bodyPr wrap="square" rtlCol="0">
            <a:spAutoFit/>
          </a:bodyPr>
          <a:lstStyle/>
          <a:p>
            <a:pPr algn="ctr"/>
            <a:r>
              <a:rPr lang="en-US" sz="4400" b="1" dirty="0">
                <a:solidFill>
                  <a:srgbClr val="00A58A"/>
                </a:solidFill>
                <a:latin typeface="DaxOT-Bold" panose="020B0504030101020102" pitchFamily="34" charset="77"/>
              </a:rPr>
              <a:t>Celebrating the Past and Planting Seeds for the Future</a:t>
            </a:r>
          </a:p>
        </p:txBody>
      </p:sp>
      <p:pic>
        <p:nvPicPr>
          <p:cNvPr id="9" name="Picture 8" descr="A logo of a company&#10;&#10;Description automatically generated">
            <a:extLst>
              <a:ext uri="{FF2B5EF4-FFF2-40B4-BE49-F238E27FC236}">
                <a16:creationId xmlns:a16="http://schemas.microsoft.com/office/drawing/2014/main" id="{D3FC85DB-69C8-D945-BBF6-96186A505905}"/>
              </a:ext>
            </a:extLst>
          </p:cNvPr>
          <p:cNvPicPr>
            <a:picLocks noChangeAspect="1"/>
          </p:cNvPicPr>
          <p:nvPr/>
        </p:nvPicPr>
        <p:blipFill>
          <a:blip r:embed="rId3"/>
          <a:stretch>
            <a:fillRect/>
          </a:stretch>
        </p:blipFill>
        <p:spPr>
          <a:xfrm>
            <a:off x="2897" y="215449"/>
            <a:ext cx="3134238" cy="2433158"/>
          </a:xfrm>
          <a:prstGeom prst="rect">
            <a:avLst/>
          </a:prstGeom>
        </p:spPr>
      </p:pic>
      <p:pic>
        <p:nvPicPr>
          <p:cNvPr id="11" name="Picture 10" descr="Close-up of a hand holding grass&#10;&#10;Description automatically generated">
            <a:extLst>
              <a:ext uri="{FF2B5EF4-FFF2-40B4-BE49-F238E27FC236}">
                <a16:creationId xmlns:a16="http://schemas.microsoft.com/office/drawing/2014/main" id="{BCC0C4BE-7284-668F-D286-35B600DF42F5}"/>
              </a:ext>
            </a:extLst>
          </p:cNvPr>
          <p:cNvPicPr>
            <a:picLocks noChangeAspect="1"/>
          </p:cNvPicPr>
          <p:nvPr/>
        </p:nvPicPr>
        <p:blipFill rotWithShape="1">
          <a:blip r:embed="rId4"/>
          <a:srcRect l="6154" r="9991" b="6958"/>
          <a:stretch/>
        </p:blipFill>
        <p:spPr>
          <a:xfrm>
            <a:off x="9259615" y="4512980"/>
            <a:ext cx="2753710" cy="2266281"/>
          </a:xfrm>
          <a:prstGeom prst="rect">
            <a:avLst/>
          </a:prstGeom>
        </p:spPr>
      </p:pic>
      <p:sp>
        <p:nvSpPr>
          <p:cNvPr id="3" name="Subtitle 2">
            <a:extLst>
              <a:ext uri="{FF2B5EF4-FFF2-40B4-BE49-F238E27FC236}">
                <a16:creationId xmlns:a16="http://schemas.microsoft.com/office/drawing/2014/main" id="{BDD5ECF0-4327-A62B-2221-4EC0671BD4FB}"/>
              </a:ext>
            </a:extLst>
          </p:cNvPr>
          <p:cNvSpPr>
            <a:spLocks noGrp="1"/>
          </p:cNvSpPr>
          <p:nvPr>
            <p:ph type="subTitle" idx="1"/>
          </p:nvPr>
        </p:nvSpPr>
        <p:spPr>
          <a:xfrm>
            <a:off x="-1770119" y="2948139"/>
            <a:ext cx="6737131" cy="1655762"/>
          </a:xfrm>
        </p:spPr>
        <p:txBody>
          <a:bodyPr>
            <a:normAutofit/>
          </a:bodyPr>
          <a:lstStyle/>
          <a:p>
            <a:r>
              <a:rPr lang="en-US" sz="2800" b="1" dirty="0">
                <a:solidFill>
                  <a:schemeClr val="bg1"/>
                </a:solidFill>
                <a:latin typeface="DaxOT-Bold" panose="020B0504030101020102" pitchFamily="34" charset="77"/>
              </a:rPr>
              <a:t>ASSOCIATE SPRING</a:t>
            </a:r>
          </a:p>
          <a:p>
            <a:r>
              <a:rPr lang="en-US" sz="2800" b="1" dirty="0">
                <a:solidFill>
                  <a:schemeClr val="bg1"/>
                </a:solidFill>
                <a:latin typeface="DaxOT-Bold" panose="020B0504030101020102" pitchFamily="34" charset="77"/>
              </a:rPr>
              <a:t>GATHERING</a:t>
            </a:r>
          </a:p>
        </p:txBody>
      </p:sp>
      <p:sp>
        <p:nvSpPr>
          <p:cNvPr id="12" name="TextBox 11">
            <a:extLst>
              <a:ext uri="{FF2B5EF4-FFF2-40B4-BE49-F238E27FC236}">
                <a16:creationId xmlns:a16="http://schemas.microsoft.com/office/drawing/2014/main" id="{7A65D4C4-D119-88FB-3126-502395281281}"/>
              </a:ext>
            </a:extLst>
          </p:cNvPr>
          <p:cNvSpPr txBox="1"/>
          <p:nvPr/>
        </p:nvSpPr>
        <p:spPr>
          <a:xfrm>
            <a:off x="5627823" y="3167162"/>
            <a:ext cx="4184442" cy="523220"/>
          </a:xfrm>
          <a:prstGeom prst="rect">
            <a:avLst/>
          </a:prstGeom>
          <a:noFill/>
        </p:spPr>
        <p:txBody>
          <a:bodyPr wrap="square" rtlCol="0">
            <a:spAutoFit/>
          </a:bodyPr>
          <a:lstStyle/>
          <a:p>
            <a:pPr algn="ctr"/>
            <a:r>
              <a:rPr lang="en-US" sz="2800" dirty="0">
                <a:solidFill>
                  <a:srgbClr val="00A58A"/>
                </a:solidFill>
                <a:latin typeface="DaxOT-Medium" panose="020B0504030101020102" pitchFamily="34" charset="77"/>
              </a:rPr>
              <a:t>Saturday, April 6, 2024</a:t>
            </a:r>
          </a:p>
        </p:txBody>
      </p:sp>
    </p:spTree>
    <p:extLst>
      <p:ext uri="{BB962C8B-B14F-4D97-AF65-F5344CB8AC3E}">
        <p14:creationId xmlns:p14="http://schemas.microsoft.com/office/powerpoint/2010/main" val="1247267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64EEE-6EB2-AD36-17B8-C0EAB0F068B1}"/>
              </a:ext>
            </a:extLst>
          </p:cNvPr>
          <p:cNvSpPr>
            <a:spLocks noGrp="1"/>
          </p:cNvSpPr>
          <p:nvPr>
            <p:ph type="title"/>
          </p:nvPr>
        </p:nvSpPr>
        <p:spPr>
          <a:xfrm>
            <a:off x="419100" y="2103437"/>
            <a:ext cx="11353800" cy="1325563"/>
          </a:xfrm>
        </p:spPr>
        <p:txBody>
          <a:bodyPr>
            <a:noAutofit/>
          </a:bodyPr>
          <a:lstStyle/>
          <a:p>
            <a:pPr algn="ctr">
              <a:lnSpc>
                <a:spcPct val="150000"/>
              </a:lnSpc>
            </a:pPr>
            <a:r>
              <a:rPr lang="en-US" sz="3600" b="1" dirty="0">
                <a:solidFill>
                  <a:srgbClr val="00A58A"/>
                </a:solidFill>
                <a:latin typeface="DaxOT-Bold" panose="020B0504030101020102" pitchFamily="34" charset="77"/>
                <a:hlinkClick r:id="rId3"/>
              </a:rPr>
              <a:t>Reflection Video</a:t>
            </a:r>
            <a:endParaRPr lang="en-US" sz="3600" b="1" dirty="0">
              <a:solidFill>
                <a:srgbClr val="00A58A"/>
              </a:solidFill>
              <a:latin typeface="DaxOT-Bold" panose="020B0504030101020102" pitchFamily="34" charset="77"/>
            </a:endParaRPr>
          </a:p>
        </p:txBody>
      </p:sp>
    </p:spTree>
    <p:extLst>
      <p:ext uri="{BB962C8B-B14F-4D97-AF65-F5344CB8AC3E}">
        <p14:creationId xmlns:p14="http://schemas.microsoft.com/office/powerpoint/2010/main" val="3012045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64EEE-6EB2-AD36-17B8-C0EAB0F068B1}"/>
              </a:ext>
            </a:extLst>
          </p:cNvPr>
          <p:cNvSpPr>
            <a:spLocks noGrp="1"/>
          </p:cNvSpPr>
          <p:nvPr>
            <p:ph type="title"/>
          </p:nvPr>
        </p:nvSpPr>
        <p:spPr>
          <a:xfrm>
            <a:off x="419100" y="285226"/>
            <a:ext cx="11353800" cy="1325563"/>
          </a:xfrm>
        </p:spPr>
        <p:txBody>
          <a:bodyPr>
            <a:noAutofit/>
          </a:bodyPr>
          <a:lstStyle/>
          <a:p>
            <a:pPr algn="ctr">
              <a:lnSpc>
                <a:spcPct val="150000"/>
              </a:lnSpc>
            </a:pPr>
            <a:r>
              <a:rPr lang="en-US" sz="3600" b="1" dirty="0">
                <a:solidFill>
                  <a:srgbClr val="00A58A"/>
                </a:solidFill>
                <a:latin typeface="DaxOT-Bold" panose="020B0504030101020102" pitchFamily="34" charset="77"/>
              </a:rPr>
              <a:t>With the help of God’s Holy Spirit, look back over the past few years to consider the ways in which you:</a:t>
            </a:r>
          </a:p>
        </p:txBody>
      </p:sp>
      <p:sp>
        <p:nvSpPr>
          <p:cNvPr id="3" name="Content Placeholder 2">
            <a:extLst>
              <a:ext uri="{FF2B5EF4-FFF2-40B4-BE49-F238E27FC236}">
                <a16:creationId xmlns:a16="http://schemas.microsoft.com/office/drawing/2014/main" id="{BE7191C2-D4A4-1CCD-EB59-233D70985377}"/>
              </a:ext>
            </a:extLst>
          </p:cNvPr>
          <p:cNvSpPr>
            <a:spLocks noGrp="1"/>
          </p:cNvSpPr>
          <p:nvPr>
            <p:ph idx="1"/>
          </p:nvPr>
        </p:nvSpPr>
        <p:spPr>
          <a:xfrm>
            <a:off x="838200" y="2047567"/>
            <a:ext cx="10515600" cy="4351338"/>
          </a:xfrm>
        </p:spPr>
        <p:txBody>
          <a:bodyPr/>
          <a:lstStyle/>
          <a:p>
            <a:pPr>
              <a:lnSpc>
                <a:spcPct val="150000"/>
              </a:lnSpc>
              <a:buClr>
                <a:srgbClr val="00A58A"/>
              </a:buClr>
              <a:buFont typeface="Wingdings" pitchFamily="2" charset="2"/>
              <a:buChar char="§"/>
            </a:pPr>
            <a:r>
              <a:rPr lang="en-US" dirty="0">
                <a:latin typeface="Helvetica" pitchFamily="2" charset="0"/>
              </a:rPr>
              <a:t>deepened and widened our SSJ spirituality in relationships with every level of the Joseph family and in partnerships between Christian Growth Groups, the Sisters, and their Sponsored Ministries. Call to mind those who have gifted you, and those whom you have gifted. </a:t>
            </a:r>
          </a:p>
        </p:txBody>
      </p:sp>
      <p:pic>
        <p:nvPicPr>
          <p:cNvPr id="4" name="Picture 3" descr="A black background with a green logo&#10;&#10;Description automatically generated">
            <a:extLst>
              <a:ext uri="{FF2B5EF4-FFF2-40B4-BE49-F238E27FC236}">
                <a16:creationId xmlns:a16="http://schemas.microsoft.com/office/drawing/2014/main" id="{B91AC2FD-BDFB-E562-B7AC-BA7BB654AFDB}"/>
              </a:ext>
            </a:extLst>
          </p:cNvPr>
          <p:cNvPicPr>
            <a:picLocks noChangeAspect="1"/>
          </p:cNvPicPr>
          <p:nvPr/>
        </p:nvPicPr>
        <p:blipFill>
          <a:blip r:embed="rId3"/>
          <a:stretch>
            <a:fillRect/>
          </a:stretch>
        </p:blipFill>
        <p:spPr>
          <a:xfrm>
            <a:off x="292964" y="104451"/>
            <a:ext cx="11820618" cy="6649098"/>
          </a:xfrm>
          <a:prstGeom prst="rect">
            <a:avLst/>
          </a:prstGeom>
        </p:spPr>
      </p:pic>
    </p:spTree>
    <p:extLst>
      <p:ext uri="{BB962C8B-B14F-4D97-AF65-F5344CB8AC3E}">
        <p14:creationId xmlns:p14="http://schemas.microsoft.com/office/powerpoint/2010/main" val="1080538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64EEE-6EB2-AD36-17B8-C0EAB0F068B1}"/>
              </a:ext>
            </a:extLst>
          </p:cNvPr>
          <p:cNvSpPr>
            <a:spLocks noGrp="1"/>
          </p:cNvSpPr>
          <p:nvPr>
            <p:ph type="title"/>
          </p:nvPr>
        </p:nvSpPr>
        <p:spPr>
          <a:xfrm>
            <a:off x="419100" y="285226"/>
            <a:ext cx="11353800" cy="1325563"/>
          </a:xfrm>
        </p:spPr>
        <p:txBody>
          <a:bodyPr>
            <a:noAutofit/>
          </a:bodyPr>
          <a:lstStyle/>
          <a:p>
            <a:pPr algn="ctr">
              <a:lnSpc>
                <a:spcPct val="150000"/>
              </a:lnSpc>
            </a:pPr>
            <a:r>
              <a:rPr lang="en-US" b="1" dirty="0">
                <a:solidFill>
                  <a:srgbClr val="00A58A"/>
                </a:solidFill>
                <a:latin typeface="DaxOT-Bold" panose="020B0504030101020102" pitchFamily="34" charset="77"/>
              </a:rPr>
              <a:t>With the help of God’s Holy Spirit…</a:t>
            </a:r>
          </a:p>
        </p:txBody>
      </p:sp>
      <p:sp>
        <p:nvSpPr>
          <p:cNvPr id="3" name="Content Placeholder 2">
            <a:extLst>
              <a:ext uri="{FF2B5EF4-FFF2-40B4-BE49-F238E27FC236}">
                <a16:creationId xmlns:a16="http://schemas.microsoft.com/office/drawing/2014/main" id="{BE7191C2-D4A4-1CCD-EB59-233D70985377}"/>
              </a:ext>
            </a:extLst>
          </p:cNvPr>
          <p:cNvSpPr>
            <a:spLocks noGrp="1"/>
          </p:cNvSpPr>
          <p:nvPr>
            <p:ph idx="1"/>
          </p:nvPr>
        </p:nvSpPr>
        <p:spPr>
          <a:xfrm>
            <a:off x="838200" y="2047567"/>
            <a:ext cx="10515600" cy="4351338"/>
          </a:xfrm>
        </p:spPr>
        <p:txBody>
          <a:bodyPr/>
          <a:lstStyle/>
          <a:p>
            <a:pPr>
              <a:lnSpc>
                <a:spcPct val="150000"/>
              </a:lnSpc>
              <a:buClr>
                <a:srgbClr val="00A58A"/>
              </a:buClr>
              <a:buFont typeface="Wingdings" pitchFamily="2" charset="2"/>
              <a:buChar char="§"/>
            </a:pPr>
            <a:r>
              <a:rPr lang="en-US" dirty="0">
                <a:latin typeface="Helvetica" pitchFamily="2" charset="0"/>
              </a:rPr>
              <a:t>deepened and widened your SSJ spirituality in relationships with the dear neighbor, those who are marginalized, those who work for justice, and those caring for the earth. Bring these people to mind. </a:t>
            </a:r>
          </a:p>
        </p:txBody>
      </p:sp>
      <p:pic>
        <p:nvPicPr>
          <p:cNvPr id="5" name="Picture 4" descr="A black background with a green logo&#10;&#10;Description automatically generated">
            <a:extLst>
              <a:ext uri="{FF2B5EF4-FFF2-40B4-BE49-F238E27FC236}">
                <a16:creationId xmlns:a16="http://schemas.microsoft.com/office/drawing/2014/main" id="{FA250EB3-4D60-5813-9B6E-43B5659A183F}"/>
              </a:ext>
            </a:extLst>
          </p:cNvPr>
          <p:cNvPicPr>
            <a:picLocks noChangeAspect="1"/>
          </p:cNvPicPr>
          <p:nvPr/>
        </p:nvPicPr>
        <p:blipFill>
          <a:blip r:embed="rId3"/>
          <a:stretch>
            <a:fillRect/>
          </a:stretch>
        </p:blipFill>
        <p:spPr>
          <a:xfrm>
            <a:off x="292964" y="104451"/>
            <a:ext cx="11820618" cy="6649098"/>
          </a:xfrm>
          <a:prstGeom prst="rect">
            <a:avLst/>
          </a:prstGeom>
        </p:spPr>
      </p:pic>
    </p:spTree>
    <p:extLst>
      <p:ext uri="{BB962C8B-B14F-4D97-AF65-F5344CB8AC3E}">
        <p14:creationId xmlns:p14="http://schemas.microsoft.com/office/powerpoint/2010/main" val="4167794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black background with a green logo&#10;&#10;Description automatically generated">
            <a:extLst>
              <a:ext uri="{FF2B5EF4-FFF2-40B4-BE49-F238E27FC236}">
                <a16:creationId xmlns:a16="http://schemas.microsoft.com/office/drawing/2014/main" id="{A52B5814-712D-C288-7179-43BE72C978ED}"/>
              </a:ext>
            </a:extLst>
          </p:cNvPr>
          <p:cNvPicPr>
            <a:picLocks noChangeAspect="1"/>
          </p:cNvPicPr>
          <p:nvPr/>
        </p:nvPicPr>
        <p:blipFill>
          <a:blip r:embed="rId2"/>
          <a:stretch>
            <a:fillRect/>
          </a:stretch>
        </p:blipFill>
        <p:spPr>
          <a:xfrm>
            <a:off x="291372" y="104451"/>
            <a:ext cx="11820618" cy="6649098"/>
          </a:xfrm>
          <a:prstGeom prst="rect">
            <a:avLst/>
          </a:prstGeom>
        </p:spPr>
      </p:pic>
      <p:sp>
        <p:nvSpPr>
          <p:cNvPr id="3" name="Content Placeholder 2">
            <a:extLst>
              <a:ext uri="{FF2B5EF4-FFF2-40B4-BE49-F238E27FC236}">
                <a16:creationId xmlns:a16="http://schemas.microsoft.com/office/drawing/2014/main" id="{9B7A44A1-F512-AD50-CD47-9130E96CC6F1}"/>
              </a:ext>
            </a:extLst>
          </p:cNvPr>
          <p:cNvSpPr>
            <a:spLocks noGrp="1"/>
          </p:cNvSpPr>
          <p:nvPr>
            <p:ph idx="1"/>
          </p:nvPr>
        </p:nvSpPr>
        <p:spPr>
          <a:xfrm>
            <a:off x="900214" y="1253331"/>
            <a:ext cx="10602934" cy="4351338"/>
          </a:xfrm>
        </p:spPr>
        <p:txBody>
          <a:bodyPr>
            <a:normAutofit/>
          </a:bodyPr>
          <a:lstStyle/>
          <a:p>
            <a:pPr marL="0" indent="0">
              <a:lnSpc>
                <a:spcPct val="150000"/>
              </a:lnSpc>
              <a:buNone/>
            </a:pPr>
            <a:r>
              <a:rPr lang="en-US" sz="3200" dirty="0">
                <a:solidFill>
                  <a:srgbClr val="00A58A"/>
                </a:solidFill>
                <a:latin typeface="Helvetica" pitchFamily="2" charset="0"/>
              </a:rPr>
              <a:t>As you reflect on your ministries, your partnerships, and relationships, what feelings surface in you? Joy? Excitement? Courage? Compassion? Disappointment? Frustration? Something Else? Whatever these feelings are, share these now with God. </a:t>
            </a:r>
          </a:p>
        </p:txBody>
      </p:sp>
    </p:spTree>
    <p:extLst>
      <p:ext uri="{BB962C8B-B14F-4D97-AF65-F5344CB8AC3E}">
        <p14:creationId xmlns:p14="http://schemas.microsoft.com/office/powerpoint/2010/main" val="3599197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ack background with a green logo&#10;&#10;Description automatically generated">
            <a:extLst>
              <a:ext uri="{FF2B5EF4-FFF2-40B4-BE49-F238E27FC236}">
                <a16:creationId xmlns:a16="http://schemas.microsoft.com/office/drawing/2014/main" id="{3F13133B-2707-35EF-D002-F60DA94E5DE1}"/>
              </a:ext>
            </a:extLst>
          </p:cNvPr>
          <p:cNvPicPr>
            <a:picLocks noChangeAspect="1"/>
          </p:cNvPicPr>
          <p:nvPr/>
        </p:nvPicPr>
        <p:blipFill>
          <a:blip r:embed="rId3"/>
          <a:stretch>
            <a:fillRect/>
          </a:stretch>
        </p:blipFill>
        <p:spPr>
          <a:xfrm>
            <a:off x="291372" y="104451"/>
            <a:ext cx="11820618" cy="6649098"/>
          </a:xfrm>
          <a:prstGeom prst="rect">
            <a:avLst/>
          </a:prstGeom>
        </p:spPr>
      </p:pic>
      <p:sp>
        <p:nvSpPr>
          <p:cNvPr id="7" name="Content Placeholder 2">
            <a:extLst>
              <a:ext uri="{FF2B5EF4-FFF2-40B4-BE49-F238E27FC236}">
                <a16:creationId xmlns:a16="http://schemas.microsoft.com/office/drawing/2014/main" id="{5DB989BD-1760-3B3B-C859-C0F12BA4B9E8}"/>
              </a:ext>
            </a:extLst>
          </p:cNvPr>
          <p:cNvSpPr>
            <a:spLocks noGrp="1"/>
          </p:cNvSpPr>
          <p:nvPr>
            <p:ph idx="1"/>
          </p:nvPr>
        </p:nvSpPr>
        <p:spPr>
          <a:xfrm>
            <a:off x="615950" y="1007665"/>
            <a:ext cx="10960100" cy="4842669"/>
          </a:xfrm>
        </p:spPr>
        <p:txBody>
          <a:bodyPr>
            <a:normAutofit/>
          </a:bodyPr>
          <a:lstStyle/>
          <a:p>
            <a:pPr marL="0" indent="0">
              <a:lnSpc>
                <a:spcPct val="150000"/>
              </a:lnSpc>
              <a:buNone/>
            </a:pPr>
            <a:r>
              <a:rPr lang="en-US" sz="3200" dirty="0">
                <a:solidFill>
                  <a:srgbClr val="00A58A"/>
                </a:solidFill>
                <a:latin typeface="Helvetica" pitchFamily="2" charset="0"/>
              </a:rPr>
              <a:t>Did these feelings draw you closer to God? Did they help you grow in your enthusiasm as an Associate? Was there and experience of transformative grace? While we live our mission of </a:t>
            </a:r>
            <a:r>
              <a:rPr lang="en-US" sz="3200" dirty="0" err="1">
                <a:solidFill>
                  <a:srgbClr val="00A58A"/>
                </a:solidFill>
                <a:latin typeface="Helvetica" pitchFamily="2" charset="0"/>
              </a:rPr>
              <a:t>unioning</a:t>
            </a:r>
            <a:r>
              <a:rPr lang="en-US" sz="3200" dirty="0">
                <a:solidFill>
                  <a:srgbClr val="00A58A"/>
                </a:solidFill>
                <a:latin typeface="Helvetica" pitchFamily="2" charset="0"/>
              </a:rPr>
              <a:t> love in the ordinary circumstances of our lives, did they lead you to feel more connected to others and challenge you to live in right relationship?</a:t>
            </a:r>
          </a:p>
        </p:txBody>
      </p:sp>
    </p:spTree>
    <p:extLst>
      <p:ext uri="{BB962C8B-B14F-4D97-AF65-F5344CB8AC3E}">
        <p14:creationId xmlns:p14="http://schemas.microsoft.com/office/powerpoint/2010/main" val="2699441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64EEE-6EB2-AD36-17B8-C0EAB0F068B1}"/>
              </a:ext>
            </a:extLst>
          </p:cNvPr>
          <p:cNvSpPr>
            <a:spLocks noGrp="1"/>
          </p:cNvSpPr>
          <p:nvPr>
            <p:ph type="title"/>
          </p:nvPr>
        </p:nvSpPr>
        <p:spPr>
          <a:xfrm>
            <a:off x="419100" y="311859"/>
            <a:ext cx="11353800" cy="1325563"/>
          </a:xfrm>
        </p:spPr>
        <p:txBody>
          <a:bodyPr>
            <a:noAutofit/>
          </a:bodyPr>
          <a:lstStyle/>
          <a:p>
            <a:pPr algn="ctr">
              <a:lnSpc>
                <a:spcPct val="150000"/>
              </a:lnSpc>
            </a:pPr>
            <a:r>
              <a:rPr lang="en-US" b="1" dirty="0">
                <a:solidFill>
                  <a:srgbClr val="00A58A"/>
                </a:solidFill>
                <a:latin typeface="DaxOT-Bold" panose="020B0504030101020102" pitchFamily="34" charset="77"/>
              </a:rPr>
              <a:t>Look to Tomorrow</a:t>
            </a:r>
          </a:p>
        </p:txBody>
      </p:sp>
      <p:sp>
        <p:nvSpPr>
          <p:cNvPr id="3" name="Content Placeholder 2">
            <a:extLst>
              <a:ext uri="{FF2B5EF4-FFF2-40B4-BE49-F238E27FC236}">
                <a16:creationId xmlns:a16="http://schemas.microsoft.com/office/drawing/2014/main" id="{BE7191C2-D4A4-1CCD-EB59-233D70985377}"/>
              </a:ext>
            </a:extLst>
          </p:cNvPr>
          <p:cNvSpPr>
            <a:spLocks noGrp="1"/>
          </p:cNvSpPr>
          <p:nvPr>
            <p:ph idx="1"/>
          </p:nvPr>
        </p:nvSpPr>
        <p:spPr>
          <a:xfrm>
            <a:off x="838200" y="2047567"/>
            <a:ext cx="10515600" cy="4351338"/>
          </a:xfrm>
        </p:spPr>
        <p:txBody>
          <a:bodyPr/>
          <a:lstStyle/>
          <a:p>
            <a:pPr>
              <a:lnSpc>
                <a:spcPct val="150000"/>
              </a:lnSpc>
              <a:buClr>
                <a:srgbClr val="00A58A"/>
              </a:buClr>
              <a:buFont typeface="Wingdings" pitchFamily="2" charset="2"/>
              <a:buChar char="§"/>
            </a:pPr>
            <a:r>
              <a:rPr lang="en-US" dirty="0">
                <a:latin typeface="Helvetica" pitchFamily="2" charset="0"/>
              </a:rPr>
              <a:t>How might my presence and participation here today deepen my connections to my SSJ spirituality, Sisters Associates, and the dear neighbor? What grace do I need from God? </a:t>
            </a:r>
          </a:p>
        </p:txBody>
      </p:sp>
      <p:pic>
        <p:nvPicPr>
          <p:cNvPr id="7" name="Picture 6" descr="A black background with a green logo&#10;&#10;Description automatically generated">
            <a:extLst>
              <a:ext uri="{FF2B5EF4-FFF2-40B4-BE49-F238E27FC236}">
                <a16:creationId xmlns:a16="http://schemas.microsoft.com/office/drawing/2014/main" id="{0DD18E16-A830-7843-F8A0-76B4F177E942}"/>
              </a:ext>
            </a:extLst>
          </p:cNvPr>
          <p:cNvPicPr>
            <a:picLocks noChangeAspect="1"/>
          </p:cNvPicPr>
          <p:nvPr/>
        </p:nvPicPr>
        <p:blipFill>
          <a:blip r:embed="rId3"/>
          <a:stretch>
            <a:fillRect/>
          </a:stretch>
        </p:blipFill>
        <p:spPr>
          <a:xfrm>
            <a:off x="292964" y="104451"/>
            <a:ext cx="11820618" cy="6649098"/>
          </a:xfrm>
          <a:prstGeom prst="rect">
            <a:avLst/>
          </a:prstGeom>
        </p:spPr>
      </p:pic>
    </p:spTree>
    <p:extLst>
      <p:ext uri="{BB962C8B-B14F-4D97-AF65-F5344CB8AC3E}">
        <p14:creationId xmlns:p14="http://schemas.microsoft.com/office/powerpoint/2010/main" val="2321607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9D6CB-3420-F634-6308-24AE3CEEAFA2}"/>
              </a:ext>
            </a:extLst>
          </p:cNvPr>
          <p:cNvSpPr>
            <a:spLocks noGrp="1"/>
          </p:cNvSpPr>
          <p:nvPr>
            <p:ph type="title"/>
          </p:nvPr>
        </p:nvSpPr>
        <p:spPr/>
        <p:txBody>
          <a:bodyPr>
            <a:normAutofit fontScale="90000"/>
          </a:bodyPr>
          <a:lstStyle/>
          <a:p>
            <a:pPr algn="ctr"/>
            <a:r>
              <a:rPr lang="en-US" sz="5400" b="1" dirty="0">
                <a:solidFill>
                  <a:srgbClr val="00A58A"/>
                </a:solidFill>
                <a:latin typeface="DaxOT-Bold" panose="020B0504030101020102" pitchFamily="34" charset="77"/>
              </a:rPr>
              <a:t>Table Sharing Reflection Question</a:t>
            </a:r>
            <a:endParaRPr lang="en-US" sz="5400" dirty="0"/>
          </a:p>
        </p:txBody>
      </p:sp>
      <p:sp>
        <p:nvSpPr>
          <p:cNvPr id="3" name="Content Placeholder 2">
            <a:extLst>
              <a:ext uri="{FF2B5EF4-FFF2-40B4-BE49-F238E27FC236}">
                <a16:creationId xmlns:a16="http://schemas.microsoft.com/office/drawing/2014/main" id="{D7CB2C9A-BCA4-0AE8-D50B-3C5711543479}"/>
              </a:ext>
            </a:extLst>
          </p:cNvPr>
          <p:cNvSpPr>
            <a:spLocks noGrp="1"/>
          </p:cNvSpPr>
          <p:nvPr>
            <p:ph idx="1"/>
          </p:nvPr>
        </p:nvSpPr>
        <p:spPr>
          <a:xfrm>
            <a:off x="838200" y="2141537"/>
            <a:ext cx="10515600" cy="4351338"/>
          </a:xfrm>
        </p:spPr>
        <p:txBody>
          <a:bodyPr>
            <a:normAutofit/>
          </a:bodyPr>
          <a:lstStyle/>
          <a:p>
            <a:pPr>
              <a:buClr>
                <a:srgbClr val="00A58A"/>
              </a:buClr>
              <a:buFont typeface="Wingdings" pitchFamily="2" charset="2"/>
              <a:buChar char="§"/>
            </a:pPr>
            <a:r>
              <a:rPr lang="en-US" sz="3600" i="1" dirty="0">
                <a:latin typeface="Helvetica" pitchFamily="2" charset="0"/>
              </a:rPr>
              <a:t>What grace(s) have I received as I lived the 2019 Direction Statement?</a:t>
            </a:r>
          </a:p>
        </p:txBody>
      </p:sp>
    </p:spTree>
    <p:extLst>
      <p:ext uri="{BB962C8B-B14F-4D97-AF65-F5344CB8AC3E}">
        <p14:creationId xmlns:p14="http://schemas.microsoft.com/office/powerpoint/2010/main" val="37742248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7810</TotalTime>
  <Words>339</Words>
  <Application>Microsoft Office PowerPoint</Application>
  <PresentationFormat>Widescreen</PresentationFormat>
  <Paragraphs>26</Paragraphs>
  <Slides>8</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Aptos</vt:lpstr>
      <vt:lpstr>Aptos Display</vt:lpstr>
      <vt:lpstr>Arial</vt:lpstr>
      <vt:lpstr>Calibri</vt:lpstr>
      <vt:lpstr>DaxOT-Bold</vt:lpstr>
      <vt:lpstr>DaxOT-Medium</vt:lpstr>
      <vt:lpstr>Helvetica</vt:lpstr>
      <vt:lpstr>Wingdings</vt:lpstr>
      <vt:lpstr>Office Theme</vt:lpstr>
      <vt:lpstr>PowerPoint Presentation</vt:lpstr>
      <vt:lpstr>Reflection Video</vt:lpstr>
      <vt:lpstr>With the help of God’s Holy Spirit, look back over the past few years to consider the ways in which you:</vt:lpstr>
      <vt:lpstr>With the help of God’s Holy Spirit…</vt:lpstr>
      <vt:lpstr>PowerPoint Presentation</vt:lpstr>
      <vt:lpstr>PowerPoint Presentation</vt:lpstr>
      <vt:lpstr>Look to Tomorrow</vt:lpstr>
      <vt:lpstr>Table Sharing Reflection Question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Cristina Diaz</dc:creator>
  <cp:lastModifiedBy>Kerry Rusak</cp:lastModifiedBy>
  <cp:revision>20</cp:revision>
  <dcterms:created xsi:type="dcterms:W3CDTF">2024-03-28T20:38:38Z</dcterms:created>
  <dcterms:modified xsi:type="dcterms:W3CDTF">2024-07-11T20:31:23Z</dcterms:modified>
</cp:coreProperties>
</file>